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7"/>
    <p:restoredTop sz="96381"/>
  </p:normalViewPr>
  <p:slideViewPr>
    <p:cSldViewPr snapToGrid="0">
      <p:cViewPr varScale="1">
        <p:scale>
          <a:sx n="96" d="100"/>
          <a:sy n="96" d="100"/>
        </p:scale>
        <p:origin x="200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media/media1.mov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3BC4B2-5F92-8B9D-097A-D7CAD55A49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020C33E-65B1-9DB7-DA73-B6F88EAAE7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3507C-95F8-B2DB-EA5C-D3464CD32C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F9DC66-0653-1D21-1D0B-0EBB6AFDD8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7ED728-32BB-CD64-2694-1D44E20C1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9361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3D9BC8-91D2-8F03-0C0F-2C42B9F91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335466-14B3-8246-CC29-D2C817DABE9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00434D-2725-C960-C8E7-B8709B8DBB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A4F646-D4A0-220C-87BB-E27FE9CE4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D56A09-7D0C-FE43-C49F-FE727EF282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9460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470FFA-CF10-4028-D4FD-BC50C1B15A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4DF2DF2-D644-89F7-6B93-EF609B785B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F402CA-55D3-C2BD-0AD2-BBB9EDE06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4A6835-8D88-FAF0-3FFA-564FBE89B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4554EC-B99A-D1EC-8457-D2F32AF43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803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D5B86-89B7-7526-89E6-03172B86B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3BAEC-222F-B52C-A9B1-9E18F441F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322E2-DE9E-FAD9-2DF0-CC2338C9EB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B095A-7D20-DE50-57DF-CC257142A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D96280-80E0-0E5D-A827-8EE35C2ED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462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BAA82-C5EC-E875-2309-069DDF3B44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233FA0-B499-CFE8-8F73-A16CC4684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16BB80-AAAB-2CB3-B174-61C13A54BB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D435C-BAF4-A127-9F83-556C5092C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3CC098-8DC7-3972-708C-BF8260EA52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703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54E25D-9424-7B8F-7541-DF424E03D6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10A5A1-64AF-7B87-2F5F-F9F764124B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BC7701-68A6-9FD8-726C-FDA57A7CDA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7EF12-47D1-7B42-4142-14604291FB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D89EBC2-B04A-CE28-5651-A0C17CFD61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74CF38-3156-34C1-8889-4BE2CA01A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97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D27958-A146-2D58-D181-B91039B8EF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BE3EE3-5088-0B7C-D5CC-EBA844A94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4EA2DF2-76DA-2578-4E6C-C2FF343036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C2788F7-B716-816C-3541-D2E3A33849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E7A54A1-5335-30BF-30C9-B0920CA9DD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D1B638F-4103-A8D6-F961-89F477411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5A504FE-F7EE-4BB0-FCD6-9EA581F7A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61E09B-AE45-50C3-8B1D-132220307E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44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004AA-BE3D-8779-D21F-A669D1F232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F94FA4-6A25-927F-C192-9D369EDAC4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A566EB0-0803-EEA9-1968-345A1B5E3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262622-82AA-F93C-E72D-9FC584AF9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13996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1ACEBEF-F3FA-BC26-9125-371804EF8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DA1334-82A3-A8C0-7577-04BE01B131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13D51-6EEF-44E3-C859-EEC9F4F8F3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093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3A17EB-FFC7-4620-B3D9-20151C757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E10DF-ADF0-8C32-A784-466F4A01DA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CF4864-0D0A-C704-C36E-FFF18ACFEC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1897FC-BF60-5413-96B4-51C36B2FFD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B465A30-610E-194E-E11C-7127FC03E0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B5B1E6-40A2-05BE-B34D-B3006F6C19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4817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5497B-364A-AD1F-2599-573E4C2DE7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9DDBF52-0F26-CDFD-C1B2-F650B3F3A8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AB0AED-69D7-E85D-B8AA-D3B1C4051D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CEF009-F048-5700-FC99-B71F30992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083F38-F4D8-5532-F608-6B1656CE1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AAD2ED9-85A6-53C0-5F82-3B844BEBC8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848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1EF9C9-BE4B-C74D-C0C1-644250F5DF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1987D8-580D-C4F9-0C1A-6D76C4D208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4B6975-3337-5193-3D16-E9E180D6FF4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ABF94B-9B9D-CA4D-B10C-928D8AFC1ACA}" type="datetimeFigureOut">
              <a:rPr lang="en-US" smtClean="0"/>
              <a:t>4/5/23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18E89-9D56-1C0C-9C9F-9252243244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2F695-A837-5ABE-7989-5FC8A6F7B0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7E994E-CE79-0C44-A0C8-7E86E01BD21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10129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A27BE23-3DA2-182E-E0E3-AA1DBAF2A1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407" y="410553"/>
            <a:ext cx="11682037" cy="6308300"/>
          </a:xfrm>
          <a:prstGeom prst="rect">
            <a:avLst/>
          </a:prstGeom>
          <a:solidFill>
            <a:schemeClr val="tx1">
              <a:lumMod val="65000"/>
              <a:lumOff val="35000"/>
              <a:alpha val="512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93351ADA-4513-B8D5-98BA-F42A3ABDAF9B}"/>
              </a:ext>
            </a:extLst>
          </p:cNvPr>
          <p:cNvSpPr/>
          <p:nvPr/>
        </p:nvSpPr>
        <p:spPr>
          <a:xfrm>
            <a:off x="185530" y="384313"/>
            <a:ext cx="11781183" cy="6334539"/>
          </a:xfrm>
          <a:prstGeom prst="rect">
            <a:avLst/>
          </a:prstGeom>
          <a:solidFill>
            <a:schemeClr val="bg1">
              <a:alpha val="8728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7B34314-3028-4313-74E2-CE9621DA43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365" y="572641"/>
            <a:ext cx="10999303" cy="1248678"/>
          </a:xfrm>
          <a:solidFill>
            <a:schemeClr val="bg1">
              <a:lumMod val="85000"/>
              <a:alpha val="54000"/>
            </a:schemeClr>
          </a:solidFill>
        </p:spPr>
        <p:txBody>
          <a:bodyPr>
            <a:normAutofit/>
          </a:bodyPr>
          <a:lstStyle/>
          <a:p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R Shiny App Platform for Education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807B62-8CF9-6DC0-6C3E-284E8FFFA0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902178"/>
            <a:ext cx="9144000" cy="1655762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Loan Robinson</a:t>
            </a:r>
          </a:p>
          <a:p>
            <a:r>
              <a:rPr lang="en-US" sz="36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April 5</a:t>
            </a:r>
            <a:r>
              <a:rPr lang="en-US" sz="3600" baseline="300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th</a:t>
            </a:r>
            <a:r>
              <a:rPr lang="en-US" sz="36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, 2023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6DBDD9-182D-8171-ED66-43BCA70F44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3461" y="5638800"/>
            <a:ext cx="985078" cy="98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1616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ACD4E67-BE67-F781-BF13-382EEAAA4ECA}"/>
              </a:ext>
            </a:extLst>
          </p:cNvPr>
          <p:cNvSpPr txBox="1">
            <a:spLocks/>
          </p:cNvSpPr>
          <p:nvPr/>
        </p:nvSpPr>
        <p:spPr>
          <a:xfrm>
            <a:off x="596348" y="228085"/>
            <a:ext cx="10999303" cy="1248678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Interactive Visualization for Statistics lessons</a:t>
            </a:r>
          </a:p>
        </p:txBody>
      </p:sp>
      <p:pic>
        <p:nvPicPr>
          <p:cNvPr id="8" name="central">
            <a:hlinkClick r:id="" action="ppaction://media"/>
            <a:extLst>
              <a:ext uri="{FF2B5EF4-FFF2-40B4-BE49-F238E27FC236}">
                <a16:creationId xmlns:a16="http://schemas.microsoft.com/office/drawing/2014/main" id="{95F63BF5-1104-2380-89F1-CDFE8ABCA1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261113" y="3085878"/>
            <a:ext cx="6704462" cy="306676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AFD47C-91D2-AA8B-7B43-D9B9E254D7F0}"/>
              </a:ext>
            </a:extLst>
          </p:cNvPr>
          <p:cNvSpPr txBox="1"/>
          <p:nvPr/>
        </p:nvSpPr>
        <p:spPr>
          <a:xfrm>
            <a:off x="650385" y="4906990"/>
            <a:ext cx="4068416" cy="95410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8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Visualize the differences between the number of sample sizes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6A2913F-2E85-5037-3DF1-E67F19A75710}"/>
              </a:ext>
            </a:extLst>
          </p:cNvPr>
          <p:cNvSpPr txBox="1"/>
          <p:nvPr/>
        </p:nvSpPr>
        <p:spPr>
          <a:xfrm>
            <a:off x="5545466" y="2227472"/>
            <a:ext cx="6135756" cy="584775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Demonstrate the Central Limit Theorem</a:t>
            </a:r>
          </a:p>
        </p:txBody>
      </p:sp>
      <p:pic>
        <p:nvPicPr>
          <p:cNvPr id="11" name="rstudio_1">
            <a:hlinkClick r:id="" action="ppaction://media"/>
            <a:extLst>
              <a:ext uri="{FF2B5EF4-FFF2-40B4-BE49-F238E27FC236}">
                <a16:creationId xmlns:a16="http://schemas.microsoft.com/office/drawing/2014/main" id="{399747CC-446A-721A-5615-F87CAF19BC82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96348" y="1911240"/>
            <a:ext cx="4176490" cy="234927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17D9F05-720E-E460-FED0-FFACF0A4FE9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26425" y="5872922"/>
            <a:ext cx="985078" cy="98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3882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73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35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CD74637-583F-CC47-ED18-B9CE138B7D7B}"/>
              </a:ext>
            </a:extLst>
          </p:cNvPr>
          <p:cNvSpPr txBox="1">
            <a:spLocks/>
          </p:cNvSpPr>
          <p:nvPr/>
        </p:nvSpPr>
        <p:spPr>
          <a:xfrm>
            <a:off x="743126" y="402138"/>
            <a:ext cx="4969565" cy="1248678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R Shiny App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BD96F79-71CA-E113-6184-1CD922F3C1FF}"/>
              </a:ext>
            </a:extLst>
          </p:cNvPr>
          <p:cNvSpPr txBox="1"/>
          <p:nvPr/>
        </p:nvSpPr>
        <p:spPr>
          <a:xfrm>
            <a:off x="517840" y="5483113"/>
            <a:ext cx="5420139" cy="830997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Everything in One Screen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D058FAC-AFBB-389E-0960-29D86A6C73B8}"/>
              </a:ext>
            </a:extLst>
          </p:cNvPr>
          <p:cNvSpPr txBox="1"/>
          <p:nvPr/>
        </p:nvSpPr>
        <p:spPr>
          <a:xfrm>
            <a:off x="7857534" y="5667779"/>
            <a:ext cx="3816626" cy="646331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36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Many slides for 1 topic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3838778-D5D4-1742-BA93-BA6305661510}"/>
              </a:ext>
            </a:extLst>
          </p:cNvPr>
          <p:cNvSpPr txBox="1">
            <a:spLocks/>
          </p:cNvSpPr>
          <p:nvPr/>
        </p:nvSpPr>
        <p:spPr>
          <a:xfrm>
            <a:off x="7625311" y="349788"/>
            <a:ext cx="4275689" cy="1248677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PowerPoint</a:t>
            </a:r>
          </a:p>
        </p:txBody>
      </p:sp>
      <p:pic>
        <p:nvPicPr>
          <p:cNvPr id="1032" name="Picture 8" descr="Ideal Number of Slides for 5, 10, 15-Minute PowerPoint Presentation">
            <a:extLst>
              <a:ext uri="{FF2B5EF4-FFF2-40B4-BE49-F238E27FC236}">
                <a16:creationId xmlns:a16="http://schemas.microsoft.com/office/drawing/2014/main" id="{B92733BD-5436-A209-3CE9-C33EE2CCB3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75843" y="1869899"/>
            <a:ext cx="4574627" cy="3430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rstudio_2">
            <a:hlinkClick r:id="" action="ppaction://media"/>
            <a:extLst>
              <a:ext uri="{FF2B5EF4-FFF2-40B4-BE49-F238E27FC236}">
                <a16:creationId xmlns:a16="http://schemas.microsoft.com/office/drawing/2014/main" id="{76ECC672-B1CA-C602-780D-B3015962B2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5570" y="2063774"/>
            <a:ext cx="5344676" cy="300638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CBA91F0-CACB-C3B2-7D49-E6AFFC6A97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2417" y="5821571"/>
            <a:ext cx="985078" cy="98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21548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778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EA520FE-FB34-0B78-8722-2279A7682F31}"/>
              </a:ext>
            </a:extLst>
          </p:cNvPr>
          <p:cNvSpPr txBox="1">
            <a:spLocks/>
          </p:cNvSpPr>
          <p:nvPr/>
        </p:nvSpPr>
        <p:spPr>
          <a:xfrm>
            <a:off x="743126" y="402138"/>
            <a:ext cx="4969565" cy="1248678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R Shiny App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3E7A4E68-0F81-DB7D-FF1D-49A278E47AC2}"/>
              </a:ext>
            </a:extLst>
          </p:cNvPr>
          <p:cNvSpPr txBox="1">
            <a:spLocks/>
          </p:cNvSpPr>
          <p:nvPr/>
        </p:nvSpPr>
        <p:spPr>
          <a:xfrm>
            <a:off x="7044595" y="402139"/>
            <a:ext cx="4275689" cy="1248677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PowerPoint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6B031E-1800-B084-86D8-3E1F71741D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7658" y="2188581"/>
            <a:ext cx="4969564" cy="3444422"/>
          </a:xfrm>
          <a:prstGeom prst="rect">
            <a:avLst/>
          </a:prstGeom>
        </p:spPr>
      </p:pic>
      <p:pic>
        <p:nvPicPr>
          <p:cNvPr id="2050" name="Picture 2" descr="The Best Presentation Tool, Animated Video, Dynamic Presenter and Effective  Storytelling Communication - CrazyTalk Animator 2">
            <a:extLst>
              <a:ext uri="{FF2B5EF4-FFF2-40B4-BE49-F238E27FC236}">
                <a16:creationId xmlns:a16="http://schemas.microsoft.com/office/drawing/2014/main" id="{6ECC9AFC-A835-C2B7-A7A2-39D6E0E818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3228" y="2548036"/>
            <a:ext cx="5502772" cy="272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71326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217F6CF-5DE1-41BB-C9AA-D8E0F45D9AFD}"/>
              </a:ext>
            </a:extLst>
          </p:cNvPr>
          <p:cNvSpPr txBox="1">
            <a:spLocks/>
          </p:cNvSpPr>
          <p:nvPr/>
        </p:nvSpPr>
        <p:spPr>
          <a:xfrm>
            <a:off x="596348" y="228085"/>
            <a:ext cx="10999303" cy="1248678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solidFill>
                  <a:schemeClr val="accent1">
                    <a:lumMod val="50000"/>
                  </a:schemeClr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Hand on R and Python in the class</a:t>
            </a:r>
          </a:p>
        </p:txBody>
      </p:sp>
      <p:pic>
        <p:nvPicPr>
          <p:cNvPr id="3074" name="Picture 2" descr="Solutions - Using Python with Posit Products">
            <a:extLst>
              <a:ext uri="{FF2B5EF4-FFF2-40B4-BE49-F238E27FC236}">
                <a16:creationId xmlns:a16="http://schemas.microsoft.com/office/drawing/2014/main" id="{30DB70CC-6732-593C-18A7-2297A7E39A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40006" y="1613967"/>
            <a:ext cx="7773559" cy="501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ACC7C5-15FE-7A34-1E2A-21FE424AD4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91079" y="5777359"/>
            <a:ext cx="985078" cy="985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085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6FAA9B07-E163-0C72-0A64-2A3CB784FF69}"/>
              </a:ext>
            </a:extLst>
          </p:cNvPr>
          <p:cNvSpPr txBox="1">
            <a:spLocks/>
          </p:cNvSpPr>
          <p:nvPr/>
        </p:nvSpPr>
        <p:spPr>
          <a:xfrm>
            <a:off x="596348" y="228085"/>
            <a:ext cx="10999303" cy="1248678"/>
          </a:xfrm>
          <a:prstGeom prst="rect">
            <a:avLst/>
          </a:prstGeom>
          <a:solidFill>
            <a:schemeClr val="bg1">
              <a:lumMod val="85000"/>
              <a:alpha val="54000"/>
            </a:schemeClr>
          </a:solidFill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Continue ……… </a:t>
            </a:r>
            <a:r>
              <a:rPr lang="en-US" b="1" i="0" dirty="0">
                <a:solidFill>
                  <a:srgbClr val="002060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at posit::conf(2023)</a:t>
            </a:r>
          </a:p>
          <a:p>
            <a:pPr algn="ctr"/>
            <a:r>
              <a:rPr lang="en-US" sz="3600" b="0" i="0" dirty="0">
                <a:solidFill>
                  <a:srgbClr val="002060"/>
                </a:solidFill>
                <a:effectLst/>
                <a:latin typeface="Angsana New" panose="02020603050405020304" pitchFamily="18" charset="-34"/>
                <a:cs typeface="Angsana New" panose="02020603050405020304" pitchFamily="18" charset="-34"/>
              </a:rPr>
              <a:t> September 17th-20th in Chicago</a:t>
            </a:r>
            <a:r>
              <a:rPr lang="en-US" sz="3600" dirty="0">
                <a:solidFill>
                  <a:srgbClr val="002060"/>
                </a:solidFill>
                <a:latin typeface="Angsana New" panose="02020603050405020304" pitchFamily="18" charset="-34"/>
                <a:cs typeface="Angsana New" panose="02020603050405020304" pitchFamily="18" charset="-34"/>
              </a:rPr>
              <a:t>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AE65D6D-2E50-0D35-BF5A-CE103D85D4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3461" y="5638800"/>
            <a:ext cx="985078" cy="985078"/>
          </a:xfrm>
          <a:prstGeom prst="rect">
            <a:avLst/>
          </a:prstGeom>
        </p:spPr>
      </p:pic>
      <p:pic>
        <p:nvPicPr>
          <p:cNvPr id="4098" name="Picture 2" descr="Illustration of a diverse group of five cool people and a dog walking towards the left; one person is on a skateboard, one is looking at a computer, two are just walking, and one is eating Chicago deep dish pizza; the dog is tan with brown spots">
            <a:extLst>
              <a:ext uri="{FF2B5EF4-FFF2-40B4-BE49-F238E27FC236}">
                <a16:creationId xmlns:a16="http://schemas.microsoft.com/office/drawing/2014/main" id="{8A51198A-979E-54C1-80C5-BABF32C2CE2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0042" y="2007289"/>
            <a:ext cx="7851915" cy="3631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858587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</TotalTime>
  <Words>70</Words>
  <Application>Microsoft Macintosh PowerPoint</Application>
  <PresentationFormat>Widescreen</PresentationFormat>
  <Paragraphs>15</Paragraphs>
  <Slides>6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Angsana New</vt:lpstr>
      <vt:lpstr>Arial</vt:lpstr>
      <vt:lpstr>Calibri</vt:lpstr>
      <vt:lpstr>Calibri Light</vt:lpstr>
      <vt:lpstr>Office Theme</vt:lpstr>
      <vt:lpstr>R Shiny App Platform for Education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Shiny App Platform for Education</dc:title>
  <dc:creator>Loan Robinson</dc:creator>
  <cp:lastModifiedBy>Loan Robinson</cp:lastModifiedBy>
  <cp:revision>5</cp:revision>
  <dcterms:created xsi:type="dcterms:W3CDTF">2023-04-05T20:07:40Z</dcterms:created>
  <dcterms:modified xsi:type="dcterms:W3CDTF">2023-04-05T21:46:30Z</dcterms:modified>
</cp:coreProperties>
</file>

<file path=docProps/thumbnail.jpeg>
</file>